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media/audio11.wav" ContentType="audio/x-wav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6"/>
  </p:notesMasterIdLst>
  <p:sldIdLst>
    <p:sldId id="256" r:id="rId2"/>
    <p:sldId id="268" r:id="rId3"/>
    <p:sldId id="269" r:id="rId4"/>
    <p:sldId id="270" r:id="rId5"/>
    <p:sldId id="271" r:id="rId6"/>
    <p:sldId id="272" r:id="rId7"/>
    <p:sldId id="274" r:id="rId8"/>
    <p:sldId id="275" r:id="rId9"/>
    <p:sldId id="276" r:id="rId10"/>
    <p:sldId id="278" r:id="rId11"/>
    <p:sldId id="277" r:id="rId12"/>
    <p:sldId id="279" r:id="rId13"/>
    <p:sldId id="280" r:id="rId14"/>
    <p:sldId id="281" r:id="rId15"/>
  </p:sldIdLst>
  <p:sldSz cx="12192000" cy="6858000"/>
  <p:notesSz cx="6858000" cy="9144000"/>
  <p:embeddedFontLst>
    <p:embeddedFont>
      <p:font typeface="Dimbo" pitchFamily="34" charset="0"/>
      <p:regular r:id="rId17"/>
    </p:embeddedFont>
    <p:embeddedFont>
      <p:font typeface="Calibri" pitchFamily="34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A8FF"/>
    <a:srgbClr val="EAB200"/>
    <a:srgbClr val="E7E200"/>
    <a:srgbClr val="549D0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95" autoAdjust="0"/>
    <p:restoredTop sz="97962" autoAdjust="0"/>
  </p:normalViewPr>
  <p:slideViewPr>
    <p:cSldViewPr>
      <p:cViewPr>
        <p:scale>
          <a:sx n="50" d="100"/>
          <a:sy n="50" d="100"/>
        </p:scale>
        <p:origin x="-2358" y="-1194"/>
      </p:cViewPr>
      <p:guideLst>
        <p:guide orient="horz" pos="209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7788" cy="7373778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a estrada" userId="5fcd8815deb2d33c" providerId="LiveId" clId="{02108627-99E2-4024-90E3-58D4673AEA35}"/>
    <pc:docChg chg="modSld">
      <pc:chgData name="Eva estrada" userId="5fcd8815deb2d33c" providerId="LiveId" clId="{02108627-99E2-4024-90E3-58D4673AEA35}" dt="2020-09-26T15:02:08.140" v="5" actId="20577"/>
      <pc:docMkLst>
        <pc:docMk/>
      </pc:docMkLst>
      <pc:sldChg chg="modSp mod">
        <pc:chgData name="Eva estrada" userId="5fcd8815deb2d33c" providerId="LiveId" clId="{02108627-99E2-4024-90E3-58D4673AEA35}" dt="2020-09-26T15:02:08.140" v="5" actId="20577"/>
        <pc:sldMkLst>
          <pc:docMk/>
          <pc:sldMk cId="3555122258" sldId="260"/>
        </pc:sldMkLst>
        <pc:spChg chg="mod">
          <ac:chgData name="Eva estrada" userId="5fcd8815deb2d33c" providerId="LiveId" clId="{02108627-99E2-4024-90E3-58D4673AEA35}" dt="2020-09-26T15:02:08.140" v="5" actId="20577"/>
          <ac:spMkLst>
            <pc:docMk/>
            <pc:sldMk cId="3555122258" sldId="260"/>
            <ac:spMk id="9" creationId="{5B2C6916-875C-46A6-B63E-779DA9F734C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030FE6-FA5A-4A43-83A0-2A6C8BEBE12B}" type="datetimeFigureOut">
              <a:rPr lang="es-ES" smtClean="0"/>
              <a:pPr/>
              <a:t>29/09/2021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64B825-285C-45BD-A47E-5F14D70A7A6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64B825-285C-45BD-A47E-5F14D70A7A65}" type="slidenum">
              <a:rPr lang="es-ES" smtClean="0"/>
              <a:pPr/>
              <a:t>3</a:t>
            </a:fld>
            <a:endParaRPr lang="es-E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64B825-285C-45BD-A47E-5F14D70A7A65}" type="slidenum">
              <a:rPr lang="es-ES" smtClean="0"/>
              <a:pPr/>
              <a:t>12</a:t>
            </a:fld>
            <a:endParaRPr lang="es-E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64B825-285C-45BD-A47E-5F14D70A7A65}" type="slidenum">
              <a:rPr lang="es-ES" smtClean="0"/>
              <a:pPr/>
              <a:t>13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64B825-285C-45BD-A47E-5F14D70A7A65}" type="slidenum">
              <a:rPr lang="es-ES" smtClean="0"/>
              <a:pPr/>
              <a:t>4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64B825-285C-45BD-A47E-5F14D70A7A65}" type="slidenum">
              <a:rPr lang="es-ES" smtClean="0"/>
              <a:pPr/>
              <a:t>5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64B825-285C-45BD-A47E-5F14D70A7A65}" type="slidenum">
              <a:rPr lang="es-ES" smtClean="0"/>
              <a:pPr/>
              <a:t>6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64B825-285C-45BD-A47E-5F14D70A7A65}" type="slidenum">
              <a:rPr lang="es-ES" smtClean="0"/>
              <a:pPr/>
              <a:t>7</a:t>
            </a:fld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64B825-285C-45BD-A47E-5F14D70A7A65}" type="slidenum">
              <a:rPr lang="es-ES" smtClean="0"/>
              <a:pPr/>
              <a:t>8</a:t>
            </a:fld>
            <a:endParaRPr 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64B825-285C-45BD-A47E-5F14D70A7A65}" type="slidenum">
              <a:rPr lang="es-ES" smtClean="0"/>
              <a:pPr/>
              <a:t>9</a:t>
            </a:fld>
            <a:endParaRPr 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64B825-285C-45BD-A47E-5F14D70A7A65}" type="slidenum">
              <a:rPr lang="es-ES" smtClean="0"/>
              <a:pPr/>
              <a:t>10</a:t>
            </a:fld>
            <a:endParaRPr 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64B825-285C-45BD-A47E-5F14D70A7A65}" type="slidenum">
              <a:rPr lang="es-ES" smtClean="0"/>
              <a:pPr/>
              <a:t>11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4" Type="http://schemas.openxmlformats.org/officeDocument/2006/relationships/audio" Target="../media/audio11.wav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16648D5-1A63-4E63-8E7E-14363990A9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47449" y="2235200"/>
            <a:ext cx="4439728" cy="1077343"/>
          </a:xfrm>
        </p:spPr>
        <p:txBody>
          <a:bodyPr anchor="b">
            <a:noAutofit/>
          </a:bodyPr>
          <a:lstStyle>
            <a:lvl1pPr algn="ctr">
              <a:defRPr sz="8800">
                <a:solidFill>
                  <a:srgbClr val="A33A60"/>
                </a:solidFill>
                <a:latin typeface="Dimbo" panose="020B0603010101010101" pitchFamily="34" charset="0"/>
              </a:defRPr>
            </a:lvl1pPr>
          </a:lstStyle>
          <a:p>
            <a:r>
              <a:rPr lang="en-US" dirty="0"/>
              <a:t>El </a:t>
            </a:r>
            <a:r>
              <a:rPr lang="en-US" dirty="0" err="1"/>
              <a:t>Título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98E0404-E0C1-4E77-912E-655FA0D7A2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7917" y="1172142"/>
            <a:ext cx="4760131" cy="4184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3269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elicitaciones chi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E9D11B6-AEAE-4E55-867C-F7CBB34BC3CA}"/>
              </a:ext>
            </a:extLst>
          </p:cNvPr>
          <p:cNvSpPr txBox="1"/>
          <p:nvPr/>
        </p:nvSpPr>
        <p:spPr>
          <a:xfrm>
            <a:off x="5991524" y="2381460"/>
            <a:ext cx="41499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0" dirty="0">
                <a:solidFill>
                  <a:srgbClr val="A33A60"/>
                </a:solidFill>
                <a:latin typeface="Dimbo" panose="020B0603010101010101" pitchFamily="34" charset="0"/>
              </a:rPr>
              <a:t>¡LO HAS HECHO </a:t>
            </a:r>
          </a:p>
          <a:p>
            <a:pPr algn="ctr"/>
            <a:r>
              <a:rPr lang="es-ES" sz="6000" dirty="0">
                <a:solidFill>
                  <a:srgbClr val="A33A60"/>
                </a:solidFill>
                <a:latin typeface="Dimbo" panose="020B0603010101010101" pitchFamily="34" charset="0"/>
              </a:rPr>
              <a:t>REQUETEBIEN!</a:t>
            </a:r>
            <a:endParaRPr lang="en-US" sz="6000" dirty="0">
              <a:solidFill>
                <a:srgbClr val="A33A60"/>
              </a:solidFill>
              <a:latin typeface="Dimbo" panose="020B0603010101010101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6771FA0-6DE4-4480-9954-7AF2435236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6796" y="1549737"/>
            <a:ext cx="2426007" cy="360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14833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:sndAc>
          <p:stSnd>
            <p:snd r:embed="rId4" name="applause.wav"/>
          </p:stSnd>
        </p:sndAc>
      </p:transition>
    </mc:Choice>
    <mc:Fallback>
      <p:transition spd="slow">
        <p:sndAc>
          <p:stSnd>
            <p:snd r:embed="rId1" name="applause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900263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2125D1-FAB8-4962-86FE-0799EFBDF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98E757C-F80F-419C-A906-942946403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A1D52EF-A9B5-4E83-A95C-9825C27401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C8F6DF7-2CD1-47E1-AC70-6BCCEA39D7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9FE790-1BAA-46E8-B7DF-7042C0E8F31A}" type="datetimeFigureOut">
              <a:rPr lang="es-ES" smtClean="0"/>
              <a:pPr/>
              <a:t>29/09/2021</a:t>
            </a:fld>
            <a:endParaRPr lang="es-E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94DF2A2-80A2-49D3-A14C-2725425C8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3253A5E-EE09-45E1-BA88-6881E2C69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E91A73B-9B72-4C65-9CAD-BE14036B00D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3751177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BC6BAC-923A-42D2-995E-9693B626A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CBB0C2B-3706-4234-9B63-739C83B63A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3FAA0ED-9CEB-43ED-A72E-FEF200F1EC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D8FE58D-193E-4F29-B6E3-077BD3520E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9FE790-1BAA-46E8-B7DF-7042C0E8F31A}" type="datetimeFigureOut">
              <a:rPr lang="es-ES" smtClean="0"/>
              <a:pPr/>
              <a:t>29/09/2021</a:t>
            </a:fld>
            <a:endParaRPr lang="es-E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D33F634-0AD8-4920-800E-18DDE620E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366D8BA-660C-4626-9EA7-CF3DC7D49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E91A73B-9B72-4C65-9CAD-BE14036B00D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9003550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F28B6E9-34D9-498B-AB4B-52E4FFCB2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CE61D5C-0E45-4536-8FB0-60ACA7E542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F53EDE7-A15B-4B7A-85C5-80936AA3F5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9FE790-1BAA-46E8-B7DF-7042C0E8F31A}" type="datetimeFigureOut">
              <a:rPr lang="es-ES" smtClean="0"/>
              <a:pPr/>
              <a:t>29/09/2021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B1FE697-8E06-4137-88C2-5E1C56726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71EC3A5-CC96-42A1-9558-9F36D56AE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E91A73B-9B72-4C65-9CAD-BE14036B00D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8603133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F672AF6-5315-4D03-A1CC-856614A1AF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7160B1B-4BE5-40B2-8103-2993A27C49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0817578-43AB-4F61-B766-4C013A322E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9FE790-1BAA-46E8-B7DF-7042C0E8F31A}" type="datetimeFigureOut">
              <a:rPr lang="es-ES" smtClean="0"/>
              <a:pPr/>
              <a:t>29/09/2021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48D07AD-7F3B-4656-817F-447DC6BE5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E868D53-EAAC-4CCC-B679-2BD3944B9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E91A73B-9B72-4C65-9CAD-BE14036B00D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5404500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79AA2C-A399-4963-AC06-E263089A1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AAF0CEE-B918-48C3-869F-0236015F47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85D6D30-D6C4-46B8-AA50-BC9BDC42A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FE790-1BAA-46E8-B7DF-7042C0E8F31A}" type="datetimeFigureOut">
              <a:rPr lang="es-ES" smtClean="0"/>
              <a:pPr/>
              <a:t>29/09/2021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8D90EB3-9792-47AD-A587-6E443060F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DF5160C-16A2-434D-A41F-CE5D8DC34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1A73B-9B72-4C65-9CAD-BE14036B00D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360222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D0A1ECB-BC3B-4691-9611-E9B3940F3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A33A60"/>
                </a:solidFill>
                <a:latin typeface="Dimbo" panose="020B0603010101010101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FABBB9B-095F-4CBC-BFB4-197A7A34C9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447751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19682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conteni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D0A1ECB-BC3B-4691-9611-E9B3940F3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A33A60"/>
                </a:solidFill>
                <a:latin typeface="Dimbo" panose="020B0603010101010101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FABBB9B-095F-4CBC-BFB4-197A7A34C9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7DEE0B9-3B38-4B96-B071-DB1E125D77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7622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jetiv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FCEA58B-33D0-48B4-8864-9659AF5A60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365125"/>
            <a:ext cx="7772400" cy="721803"/>
          </a:xfrm>
        </p:spPr>
        <p:txBody>
          <a:bodyPr/>
          <a:lstStyle>
            <a:lvl1pPr>
              <a:defRPr>
                <a:solidFill>
                  <a:srgbClr val="A33A60"/>
                </a:solidFill>
                <a:latin typeface="Dimbo" panose="020B0603010101010101" pitchFamily="34" charset="0"/>
              </a:defRPr>
            </a:lvl1pPr>
          </a:lstStyle>
          <a:p>
            <a:r>
              <a:rPr lang="en-US" dirty="0"/>
              <a:t>El </a:t>
            </a:r>
            <a:r>
              <a:rPr lang="en-US" dirty="0" err="1"/>
              <a:t>título</a:t>
            </a:r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37C07A42-3EC8-4590-A04C-A05A6618E73B}"/>
              </a:ext>
            </a:extLst>
          </p:cNvPr>
          <p:cNvSpPr/>
          <p:nvPr/>
        </p:nvSpPr>
        <p:spPr>
          <a:xfrm>
            <a:off x="838200" y="1190445"/>
            <a:ext cx="3293853" cy="603849"/>
          </a:xfrm>
          <a:prstGeom prst="roundRect">
            <a:avLst>
              <a:gd name="adj" fmla="val 49524"/>
            </a:avLst>
          </a:prstGeom>
          <a:solidFill>
            <a:srgbClr val="A33A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07C54A6F-346D-4C95-809B-74468CEAB01F}"/>
              </a:ext>
            </a:extLst>
          </p:cNvPr>
          <p:cNvSpPr/>
          <p:nvPr/>
        </p:nvSpPr>
        <p:spPr>
          <a:xfrm>
            <a:off x="892838" y="1233578"/>
            <a:ext cx="508958" cy="5089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4C64F76-A0AD-4ADD-AA0D-6F2863368965}"/>
              </a:ext>
            </a:extLst>
          </p:cNvPr>
          <p:cNvSpPr txBox="1"/>
          <p:nvPr/>
        </p:nvSpPr>
        <p:spPr>
          <a:xfrm>
            <a:off x="1497408" y="1150192"/>
            <a:ext cx="1806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bg1"/>
                </a:solidFill>
                <a:latin typeface="Dimbo" panose="020B0603010101010101" pitchFamily="34" charset="0"/>
              </a:rPr>
              <a:t>Objetivos</a:t>
            </a:r>
            <a:endParaRPr lang="en-US" sz="3600" dirty="0">
              <a:solidFill>
                <a:schemeClr val="bg1"/>
              </a:solidFill>
              <a:latin typeface="Dimbo" panose="020B0603010101010101" pitchFamily="34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DA0194C1-A86F-4821-A23F-13704D831D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9461" y="1276710"/>
            <a:ext cx="319178" cy="422693"/>
          </a:xfrm>
        </p:spPr>
        <p:txBody>
          <a:bodyPr>
            <a:noAutofit/>
          </a:bodyPr>
          <a:lstStyle>
            <a:lvl1pPr marL="0" indent="0">
              <a:buNone/>
              <a:defRPr sz="3200">
                <a:solidFill>
                  <a:srgbClr val="A33A60"/>
                </a:solidFill>
                <a:latin typeface="Dimbo" panose="020B0603010101010101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1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1E188E2-7B46-4CCA-998F-8C04B87126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92175" y="1984375"/>
            <a:ext cx="10494963" cy="3856038"/>
          </a:xfr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32342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teria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FCEA58B-33D0-48B4-8864-9659AF5A60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365125"/>
            <a:ext cx="7772400" cy="721803"/>
          </a:xfrm>
        </p:spPr>
        <p:txBody>
          <a:bodyPr/>
          <a:lstStyle>
            <a:lvl1pPr>
              <a:defRPr>
                <a:solidFill>
                  <a:srgbClr val="A33A60"/>
                </a:solidFill>
                <a:latin typeface="Dimbo" panose="020B0603010101010101" pitchFamily="34" charset="0"/>
              </a:defRPr>
            </a:lvl1pPr>
          </a:lstStyle>
          <a:p>
            <a:r>
              <a:rPr lang="en-US" dirty="0"/>
              <a:t>El </a:t>
            </a:r>
            <a:r>
              <a:rPr lang="en-US" dirty="0" err="1"/>
              <a:t>título</a:t>
            </a:r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37C07A42-3EC8-4590-A04C-A05A6618E73B}"/>
              </a:ext>
            </a:extLst>
          </p:cNvPr>
          <p:cNvSpPr/>
          <p:nvPr/>
        </p:nvSpPr>
        <p:spPr>
          <a:xfrm>
            <a:off x="838200" y="1190445"/>
            <a:ext cx="3293853" cy="603849"/>
          </a:xfrm>
          <a:prstGeom prst="roundRect">
            <a:avLst>
              <a:gd name="adj" fmla="val 49524"/>
            </a:avLst>
          </a:prstGeom>
          <a:solidFill>
            <a:srgbClr val="A33A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07C54A6F-346D-4C95-809B-74468CEAB01F}"/>
              </a:ext>
            </a:extLst>
          </p:cNvPr>
          <p:cNvSpPr/>
          <p:nvPr/>
        </p:nvSpPr>
        <p:spPr>
          <a:xfrm>
            <a:off x="892838" y="1233578"/>
            <a:ext cx="508958" cy="5089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4C64F76-A0AD-4ADD-AA0D-6F2863368965}"/>
              </a:ext>
            </a:extLst>
          </p:cNvPr>
          <p:cNvSpPr txBox="1"/>
          <p:nvPr/>
        </p:nvSpPr>
        <p:spPr>
          <a:xfrm>
            <a:off x="1497408" y="1150192"/>
            <a:ext cx="1806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bg1"/>
                </a:solidFill>
                <a:latin typeface="Dimbo" panose="020B0603010101010101" pitchFamily="34" charset="0"/>
              </a:rPr>
              <a:t>Materiales</a:t>
            </a:r>
            <a:endParaRPr lang="en-US" sz="3600" dirty="0">
              <a:solidFill>
                <a:schemeClr val="bg1"/>
              </a:solidFill>
              <a:latin typeface="Dimbo" panose="020B0603010101010101" pitchFamily="34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DA0194C1-A86F-4821-A23F-13704D831D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9461" y="1276710"/>
            <a:ext cx="319178" cy="422693"/>
          </a:xfrm>
        </p:spPr>
        <p:txBody>
          <a:bodyPr>
            <a:noAutofit/>
          </a:bodyPr>
          <a:lstStyle>
            <a:lvl1pPr marL="0" indent="0">
              <a:buNone/>
              <a:defRPr sz="3200">
                <a:solidFill>
                  <a:srgbClr val="A33A60"/>
                </a:solidFill>
                <a:latin typeface="Dimbo" panose="020B0603010101010101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1</a:t>
            </a:r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xmlns="" id="{F2FB868E-3D01-403F-A1D0-8CE80EBF2B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92175" y="1984375"/>
            <a:ext cx="10494963" cy="3856038"/>
          </a:xfr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03056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cedimie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FCEA58B-33D0-48B4-8864-9659AF5A60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365125"/>
            <a:ext cx="7772400" cy="721803"/>
          </a:xfrm>
        </p:spPr>
        <p:txBody>
          <a:bodyPr/>
          <a:lstStyle>
            <a:lvl1pPr>
              <a:defRPr>
                <a:solidFill>
                  <a:srgbClr val="A33A60"/>
                </a:solidFill>
                <a:latin typeface="Dimbo" panose="020B0603010101010101" pitchFamily="34" charset="0"/>
              </a:defRPr>
            </a:lvl1pPr>
          </a:lstStyle>
          <a:p>
            <a:r>
              <a:rPr lang="en-US" dirty="0"/>
              <a:t>El </a:t>
            </a:r>
            <a:r>
              <a:rPr lang="en-US" dirty="0" err="1"/>
              <a:t>título</a:t>
            </a:r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37C07A42-3EC8-4590-A04C-A05A6618E73B}"/>
              </a:ext>
            </a:extLst>
          </p:cNvPr>
          <p:cNvSpPr/>
          <p:nvPr/>
        </p:nvSpPr>
        <p:spPr>
          <a:xfrm>
            <a:off x="838200" y="1190445"/>
            <a:ext cx="3293853" cy="603849"/>
          </a:xfrm>
          <a:prstGeom prst="roundRect">
            <a:avLst>
              <a:gd name="adj" fmla="val 49524"/>
            </a:avLst>
          </a:prstGeom>
          <a:solidFill>
            <a:srgbClr val="A33A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07C54A6F-346D-4C95-809B-74468CEAB01F}"/>
              </a:ext>
            </a:extLst>
          </p:cNvPr>
          <p:cNvSpPr/>
          <p:nvPr/>
        </p:nvSpPr>
        <p:spPr>
          <a:xfrm>
            <a:off x="892838" y="1233578"/>
            <a:ext cx="508958" cy="5089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4C64F76-A0AD-4ADD-AA0D-6F2863368965}"/>
              </a:ext>
            </a:extLst>
          </p:cNvPr>
          <p:cNvSpPr txBox="1"/>
          <p:nvPr/>
        </p:nvSpPr>
        <p:spPr>
          <a:xfrm>
            <a:off x="1497408" y="1150192"/>
            <a:ext cx="2418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bg1"/>
                </a:solidFill>
                <a:latin typeface="Dimbo" panose="020B0603010101010101" pitchFamily="34" charset="0"/>
              </a:rPr>
              <a:t>Procedimiento</a:t>
            </a:r>
            <a:endParaRPr lang="en-US" sz="3600" dirty="0">
              <a:solidFill>
                <a:schemeClr val="bg1"/>
              </a:solidFill>
              <a:latin typeface="Dimbo" panose="020B0603010101010101" pitchFamily="34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DA0194C1-A86F-4821-A23F-13704D831D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9461" y="1276710"/>
            <a:ext cx="319178" cy="422693"/>
          </a:xfrm>
        </p:spPr>
        <p:txBody>
          <a:bodyPr>
            <a:noAutofit/>
          </a:bodyPr>
          <a:lstStyle>
            <a:lvl1pPr marL="0" indent="0">
              <a:buNone/>
              <a:defRPr sz="3200">
                <a:solidFill>
                  <a:srgbClr val="A33A60"/>
                </a:solidFill>
                <a:latin typeface="Dimbo" panose="020B0603010101010101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1</a:t>
            </a:r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xmlns="" id="{95868895-B0DD-4DB9-BB77-4E0CBD1C98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92175" y="1984375"/>
            <a:ext cx="10494963" cy="3856038"/>
          </a:xfr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20957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in ch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Manual Input 5">
            <a:extLst>
              <a:ext uri="{FF2B5EF4-FFF2-40B4-BE49-F238E27FC236}">
                <a16:creationId xmlns:a16="http://schemas.microsoft.com/office/drawing/2014/main" xmlns="" id="{26FBD955-83A5-49C9-85E1-23298EBBE1F1}"/>
              </a:ext>
            </a:extLst>
          </p:cNvPr>
          <p:cNvSpPr/>
          <p:nvPr/>
        </p:nvSpPr>
        <p:spPr>
          <a:xfrm>
            <a:off x="4149306" y="4270075"/>
            <a:ext cx="7254814" cy="1587262"/>
          </a:xfrm>
          <a:prstGeom prst="flowChartManualInput">
            <a:avLst/>
          </a:prstGeom>
          <a:solidFill>
            <a:srgbClr val="A33A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dirty="0">
                <a:latin typeface="Dimbo" panose="020B0603010101010101" pitchFamily="34" charset="0"/>
              </a:rPr>
              <a:t>¡Visita nuestra web y encontraras muchos</a:t>
            </a:r>
          </a:p>
          <a:p>
            <a:pPr algn="ctr"/>
            <a:r>
              <a:rPr lang="es-ES" sz="3600" dirty="0">
                <a:latin typeface="Dimbo" panose="020B0603010101010101" pitchFamily="34" charset="0"/>
              </a:rPr>
              <a:t>otros recursos educativos!</a:t>
            </a:r>
            <a:endParaRPr lang="en-US" sz="3600" dirty="0">
              <a:latin typeface="Dimbo" panose="020B0603010101010101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F12BB0B9-763D-45FC-AB4C-B6FE3388AE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4474" y="1780326"/>
            <a:ext cx="10241534" cy="15872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F8C39A1-8702-4DFA-9119-DA0A278C3F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82528" y="1326222"/>
            <a:ext cx="3513828" cy="2163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4496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in chi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Manual Input 5">
            <a:extLst>
              <a:ext uri="{FF2B5EF4-FFF2-40B4-BE49-F238E27FC236}">
                <a16:creationId xmlns:a16="http://schemas.microsoft.com/office/drawing/2014/main" xmlns="" id="{26FBD955-83A5-49C9-85E1-23298EBBE1F1}"/>
              </a:ext>
            </a:extLst>
          </p:cNvPr>
          <p:cNvSpPr/>
          <p:nvPr/>
        </p:nvSpPr>
        <p:spPr>
          <a:xfrm>
            <a:off x="4149306" y="4270075"/>
            <a:ext cx="7254814" cy="1587262"/>
          </a:xfrm>
          <a:prstGeom prst="flowChartManualInput">
            <a:avLst/>
          </a:prstGeom>
          <a:solidFill>
            <a:srgbClr val="A33A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dirty="0">
                <a:latin typeface="Dimbo" panose="020B0603010101010101" pitchFamily="34" charset="0"/>
              </a:rPr>
              <a:t>¡Visita nuestra web y encontraras muchos</a:t>
            </a:r>
          </a:p>
          <a:p>
            <a:pPr algn="ctr"/>
            <a:r>
              <a:rPr lang="es-ES" sz="3600" dirty="0">
                <a:latin typeface="Dimbo" panose="020B0603010101010101" pitchFamily="34" charset="0"/>
              </a:rPr>
              <a:t>otros recursos educativos!</a:t>
            </a:r>
            <a:endParaRPr lang="en-US" sz="3600" dirty="0">
              <a:latin typeface="Dimbo" panose="020B0603010101010101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F12BB0B9-763D-45FC-AB4C-B6FE3388AE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4474" y="1780326"/>
            <a:ext cx="10241534" cy="15872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0963AE8-3799-4F2B-AACF-550CC66D28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7751" y="1456290"/>
            <a:ext cx="3036498" cy="1911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906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elicitaciones ch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E9D11B6-AEAE-4E55-867C-F7CBB34BC3CA}"/>
              </a:ext>
            </a:extLst>
          </p:cNvPr>
          <p:cNvSpPr txBox="1"/>
          <p:nvPr/>
        </p:nvSpPr>
        <p:spPr>
          <a:xfrm>
            <a:off x="5991524" y="2381460"/>
            <a:ext cx="41499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0" dirty="0">
                <a:solidFill>
                  <a:srgbClr val="A33A60"/>
                </a:solidFill>
                <a:latin typeface="Dimbo" panose="020B0603010101010101" pitchFamily="34" charset="0"/>
              </a:rPr>
              <a:t>¡LO HAS HECHO </a:t>
            </a:r>
          </a:p>
          <a:p>
            <a:pPr algn="ctr"/>
            <a:r>
              <a:rPr lang="es-ES" sz="6000" dirty="0">
                <a:solidFill>
                  <a:srgbClr val="A33A60"/>
                </a:solidFill>
                <a:latin typeface="Dimbo" panose="020B0603010101010101" pitchFamily="34" charset="0"/>
              </a:rPr>
              <a:t>REQUETEBIEN!</a:t>
            </a:r>
            <a:endParaRPr lang="en-US" sz="6000" dirty="0">
              <a:solidFill>
                <a:srgbClr val="A33A60"/>
              </a:solidFill>
              <a:latin typeface="Dimbo" panose="020B0603010101010101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BAA3760-50BC-400A-8F75-D6C2473C6A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138" y="680348"/>
            <a:ext cx="2830736" cy="364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44057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463 -3.33333E-6 C 0.03711 -0.00416 0.04622 -0.00787 0.04961 -0.00787 C 0.06966 -0.00787 0.09062 0.05648 0.09062 0.12107 C 0.09062 0.08843 0.10117 0.05648 0.11107 0.05648 C 0.12148 0.05648 0.13125 0.08866 0.13125 0.12107 C 0.13125 0.10463 0.13646 0.08843 0.14167 0.08843 C 0.14687 0.08843 0.15221 0.1044 0.15221 0.12107 C 0.15221 0.11273 0.15482 0.10463 0.15729 0.10463 C 0.16003 0.10463 0.1625 0.11297 0.1625 0.12107 C 0.1625 0.11667 0.1638 0.11273 0.1651 0.11273 C 0.16601 0.11273 0.16784 0.1169 0.16784 0.12107 C 0.16784 0.11875 0.16862 0.11667 0.16914 0.11667 C 0.16914 0.11713 0.17031 0.11875 0.17031 0.12107 C 0.17031 0.11968 0.17031 0.11875 0.17109 0.11875 C 0.17109 0.11922 0.17174 0.11991 0.17174 0.12107 C 0.17174 0.12037 0.17174 0.11968 0.17174 0.11922 C 0.17239 0.11922 0.17239 0.11968 0.17239 0.12037 C 0.17305 0.12037 0.17305 0.11991 0.17305 0.11922 C 0.17396 0.11922 0.17396 0.11968 0.17396 0.12037 " pathEditMode="relative" rAng="0" ptsTypes="AAAAAAAAAAAAAAA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66" y="5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BA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4DD07AE7-C18E-41FB-BA80-0725840967BF}"/>
              </a:ext>
            </a:extLst>
          </p:cNvPr>
          <p:cNvSpPr/>
          <p:nvPr/>
        </p:nvSpPr>
        <p:spPr>
          <a:xfrm>
            <a:off x="146649" y="104516"/>
            <a:ext cx="11887200" cy="6626584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 w="95250">
            <a:solidFill>
              <a:srgbClr val="A33A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5AEBD2D-4070-4FFA-A4DA-7F6338529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4532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6CF8160-B70A-4B9B-9C16-B3C4B8BD8B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D3D3C4E-B46E-496C-963A-8091A3F94AD7}"/>
              </a:ext>
            </a:extLst>
          </p:cNvPr>
          <p:cNvSpPr txBox="1"/>
          <p:nvPr/>
        </p:nvSpPr>
        <p:spPr>
          <a:xfrm>
            <a:off x="7151299" y="6209430"/>
            <a:ext cx="4202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dirty="0">
                <a:solidFill>
                  <a:srgbClr val="A33A60"/>
                </a:solidFill>
                <a:latin typeface="Dimbo" panose="020B0603010101010101" pitchFamily="34" charset="0"/>
              </a:rPr>
              <a:t>http://www.logopediasanchinarro.es</a:t>
            </a:r>
            <a:endParaRPr lang="en-US" dirty="0">
              <a:solidFill>
                <a:srgbClr val="A33A60"/>
              </a:solidFill>
              <a:latin typeface="Dimbo" panose="020B0603010101010101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DAAF4B20-02B2-46AF-AF55-B26594A77F7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2857" y="236964"/>
            <a:ext cx="1168843" cy="1008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60420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7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xmlns="" id="{BA906837-E856-4AC0-BB60-C419E1F3C4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67504" y="2400754"/>
            <a:ext cx="4250724" cy="1859642"/>
          </a:xfrm>
        </p:spPr>
        <p:txBody>
          <a:bodyPr/>
          <a:lstStyle/>
          <a:p>
            <a:r>
              <a:rPr lang="en-US" sz="5400" dirty="0" err="1" smtClean="0"/>
              <a:t>Hacemos</a:t>
            </a:r>
            <a:r>
              <a:rPr lang="en-US" sz="5400" dirty="0" smtClean="0"/>
              <a:t> </a:t>
            </a:r>
            <a:r>
              <a:rPr lang="en-US" sz="5400" dirty="0" err="1" smtClean="0"/>
              <a:t>magia</a:t>
            </a:r>
            <a:r>
              <a:rPr lang="en-US" sz="5400" dirty="0" smtClean="0"/>
              <a:t> con la r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xmlns="" val="64249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tra v"/>
          <p:cNvSpPr txBox="1"/>
          <p:nvPr/>
        </p:nvSpPr>
        <p:spPr>
          <a:xfrm>
            <a:off x="4310050" y="4482780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m</a:t>
            </a:r>
            <a:endParaRPr lang="es-ES" sz="8800" dirty="0"/>
          </a:p>
        </p:txBody>
      </p:sp>
      <p:sp>
        <p:nvSpPr>
          <p:cNvPr id="4" name="3 CuadroTexto"/>
          <p:cNvSpPr txBox="1"/>
          <p:nvPr/>
        </p:nvSpPr>
        <p:spPr>
          <a:xfrm>
            <a:off x="5423139" y="4500570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a</a:t>
            </a:r>
            <a:endParaRPr lang="es-ES" sz="8800" dirty="0"/>
          </a:p>
        </p:txBody>
      </p:sp>
      <p:sp>
        <p:nvSpPr>
          <p:cNvPr id="6" name="5 CuadroTexto"/>
          <p:cNvSpPr txBox="1"/>
          <p:nvPr/>
        </p:nvSpPr>
        <p:spPr>
          <a:xfrm>
            <a:off x="6453190" y="4482780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í</a:t>
            </a:r>
            <a:endParaRPr lang="es-ES" sz="8800" dirty="0"/>
          </a:p>
        </p:txBody>
      </p:sp>
      <p:pic>
        <p:nvPicPr>
          <p:cNvPr id="1028" name="r verde" descr="C:\Users\Carmen\Desktop\err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24298" y="7858156"/>
            <a:ext cx="928695" cy="1385672"/>
          </a:xfrm>
          <a:prstGeom prst="rect">
            <a:avLst/>
          </a:prstGeom>
          <a:noFill/>
        </p:spPr>
      </p:pic>
      <p:sp>
        <p:nvSpPr>
          <p:cNvPr id="10" name="9 CuadroTexto"/>
          <p:cNvSpPr txBox="1"/>
          <p:nvPr/>
        </p:nvSpPr>
        <p:spPr>
          <a:xfrm>
            <a:off x="7137651" y="4482780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z</a:t>
            </a:r>
            <a:endParaRPr lang="es-ES" sz="8800" dirty="0"/>
          </a:p>
        </p:txBody>
      </p:sp>
      <p:pic>
        <p:nvPicPr>
          <p:cNvPr id="10242" name="Picture 2" descr="C:\Users\Carmen\Desktop\corn-2024375_640 (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93167" y="857232"/>
            <a:ext cx="7005666" cy="3117521"/>
          </a:xfrm>
          <a:prstGeom prst="rect">
            <a:avLst/>
          </a:prstGeom>
          <a:noFill/>
        </p:spPr>
      </p:pic>
      <p:pic>
        <p:nvPicPr>
          <p:cNvPr id="10243" name="Picture 3" descr="C:\Users\Carmen\Desktop\tree-23903_640 (1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67108" y="-4500618"/>
            <a:ext cx="4429156" cy="424091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9" presetClass="exit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4.16667E-6 -2.59259E-6 L 0.0237 -0.4831 " pathEditMode="relative" ptsTypes="AA">
                                      <p:cBhvr>
                                        <p:cTn id="14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1.875E-6 -2.22222E-6 C 0.05989 0.10047 0.11979 0.2007 0.11719 0.26898 C 0.11458 0.33681 0.01068 0.35672 -0.01563 0.40949 C -0.04193 0.46227 -0.04479 0.53634 -0.04063 0.58542 C -0.03646 0.63449 -0.01354 0.66922 0.00937 0.70394 " pathEditMode="relative" rAng="0" ptsTypes="aaaaA">
                                      <p:cBhvr>
                                        <p:cTn id="16" dur="2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" y="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tra v"/>
          <p:cNvSpPr txBox="1"/>
          <p:nvPr/>
        </p:nvSpPr>
        <p:spPr>
          <a:xfrm>
            <a:off x="4310050" y="4482780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t</a:t>
            </a:r>
            <a:endParaRPr lang="es-ES" sz="8800" dirty="0"/>
          </a:p>
        </p:txBody>
      </p:sp>
      <p:sp>
        <p:nvSpPr>
          <p:cNvPr id="4" name="3 CuadroTexto"/>
          <p:cNvSpPr txBox="1"/>
          <p:nvPr/>
        </p:nvSpPr>
        <p:spPr>
          <a:xfrm>
            <a:off x="5423139" y="4500570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o</a:t>
            </a:r>
            <a:endParaRPr lang="es-ES" sz="8800" dirty="0"/>
          </a:p>
        </p:txBody>
      </p:sp>
      <p:sp>
        <p:nvSpPr>
          <p:cNvPr id="6" name="5 CuadroTexto"/>
          <p:cNvSpPr txBox="1"/>
          <p:nvPr/>
        </p:nvSpPr>
        <p:spPr>
          <a:xfrm>
            <a:off x="6453190" y="4482780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p</a:t>
            </a:r>
            <a:endParaRPr lang="es-ES" sz="8800" dirty="0"/>
          </a:p>
        </p:txBody>
      </p:sp>
      <p:pic>
        <p:nvPicPr>
          <p:cNvPr id="1028" name="r verde" descr="C:\Users\Carmen\Desktop\err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1422" y="7929594"/>
            <a:ext cx="928695" cy="1385672"/>
          </a:xfrm>
          <a:prstGeom prst="rect">
            <a:avLst/>
          </a:prstGeom>
          <a:noFill/>
        </p:spPr>
      </p:pic>
      <p:sp>
        <p:nvSpPr>
          <p:cNvPr id="10" name="9 CuadroTexto"/>
          <p:cNvSpPr txBox="1"/>
          <p:nvPr/>
        </p:nvSpPr>
        <p:spPr>
          <a:xfrm>
            <a:off x="7596198" y="4482780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o</a:t>
            </a:r>
            <a:endParaRPr lang="es-ES" sz="8800" dirty="0"/>
          </a:p>
        </p:txBody>
      </p:sp>
      <p:pic>
        <p:nvPicPr>
          <p:cNvPr id="9218" name="Picture 2" descr="C:\Users\Carmen\Desktop\pixlr-bg-result (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972812">
            <a:off x="4662487" y="655017"/>
            <a:ext cx="2867025" cy="4057650"/>
          </a:xfrm>
          <a:prstGeom prst="rect">
            <a:avLst/>
          </a:prstGeom>
          <a:noFill/>
        </p:spPr>
      </p:pic>
      <p:pic>
        <p:nvPicPr>
          <p:cNvPr id="9219" name="Picture 3" descr="C:\Users\Carmen\Desktop\head-46374_640 (1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52860" y="-4143428"/>
            <a:ext cx="3626873" cy="377194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6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-3.54167E-6 -2.96296E-6 C -0.04218 -0.17708 -0.08437 -0.35416 -0.05781 -0.41666 C -0.03125 -0.47916 0.11615 -0.3662 0.15938 -0.375 C 0.20261 -0.38379 0.19479 -0.4537 0.20157 -0.46944 " pathEditMode="relative" ptsTypes="aaaA">
                                      <p:cBhvr>
                                        <p:cTn id="30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3.33333E-6 -3.33333E-6 C 0.03919 0.10695 0.07838 0.21343 0.0875 0.28426 C 0.09661 0.35486 0.07135 0.37408 0.05468 0.4257 C 0.03802 0.47755 -0.01094 0.55834 -0.0125 0.59375 C -0.01407 0.62894 0.03593 0.62616 0.04531 0.63773 C 0.05468 0.64885 0.04427 0.65695 0.04375 0.66111 " pathEditMode="relative" rAng="0" ptsTypes="aaaaaA">
                                      <p:cBhvr>
                                        <p:cTn id="32" dur="2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" y="3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Carmen\Desktop\wing-146410_640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67174" y="479261"/>
            <a:ext cx="4283089" cy="5702627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5095868" y="4500570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a</a:t>
            </a:r>
            <a:endParaRPr lang="es-ES" sz="8800" dirty="0"/>
          </a:p>
        </p:txBody>
      </p:sp>
      <p:sp>
        <p:nvSpPr>
          <p:cNvPr id="6" name="5 CuadroTexto"/>
          <p:cNvSpPr txBox="1"/>
          <p:nvPr/>
        </p:nvSpPr>
        <p:spPr>
          <a:xfrm>
            <a:off x="6096000" y="4482780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l</a:t>
            </a:r>
            <a:endParaRPr lang="es-ES" sz="8800" dirty="0"/>
          </a:p>
        </p:txBody>
      </p:sp>
      <p:pic>
        <p:nvPicPr>
          <p:cNvPr id="1028" name="r verde" descr="C:\Users\Carmen\Desktop\err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24298" y="7858156"/>
            <a:ext cx="928695" cy="1385672"/>
          </a:xfrm>
          <a:prstGeom prst="rect">
            <a:avLst/>
          </a:prstGeom>
          <a:noFill/>
        </p:spPr>
      </p:pic>
      <p:sp>
        <p:nvSpPr>
          <p:cNvPr id="10" name="9 CuadroTexto"/>
          <p:cNvSpPr txBox="1"/>
          <p:nvPr/>
        </p:nvSpPr>
        <p:spPr>
          <a:xfrm>
            <a:off x="6851899" y="4482780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a</a:t>
            </a:r>
            <a:endParaRPr lang="es-ES" sz="8800" dirty="0"/>
          </a:p>
        </p:txBody>
      </p:sp>
      <p:pic>
        <p:nvPicPr>
          <p:cNvPr id="11269" name="Picture 5" descr="C:\Users\Carmen\Desktop\pixlr-bg-result (2) (3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65164" y="-5357874"/>
            <a:ext cx="3861671" cy="44291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7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decel="100000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1.04167E-6 7.40741E-7 L 0.15547 -0.49468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-247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2.5E-6 -2.96296E-6 C -0.22604 -0.07199 -0.45209 -0.14398 -0.57657 0.00278 C -0.70104 0.14954 -0.83907 0.74954 -0.74688 0.88056 C -0.65469 1.01158 -0.33906 0.90023 -0.02344 0.78889 " pathEditMode="relative" ptsTypes="aaaA">
                                      <p:cBhvr>
                                        <p:cTn id="17" dur="2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280263" y="4500570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o</a:t>
            </a:r>
            <a:endParaRPr lang="es-ES" sz="8800" dirty="0"/>
          </a:p>
        </p:txBody>
      </p:sp>
      <p:sp>
        <p:nvSpPr>
          <p:cNvPr id="6" name="5 CuadroTexto"/>
          <p:cNvSpPr txBox="1"/>
          <p:nvPr/>
        </p:nvSpPr>
        <p:spPr>
          <a:xfrm>
            <a:off x="6096000" y="4482780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t</a:t>
            </a:r>
            <a:endParaRPr lang="es-ES" sz="8800" dirty="0"/>
          </a:p>
        </p:txBody>
      </p:sp>
      <p:pic>
        <p:nvPicPr>
          <p:cNvPr id="1028" name="r verde" descr="C:\Users\Carmen\Desktop\err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1652" y="7715280"/>
            <a:ext cx="928695" cy="1385672"/>
          </a:xfrm>
          <a:prstGeom prst="rect">
            <a:avLst/>
          </a:prstGeom>
          <a:noFill/>
        </p:spPr>
      </p:pic>
      <p:sp>
        <p:nvSpPr>
          <p:cNvPr id="10" name="9 CuadroTexto"/>
          <p:cNvSpPr txBox="1"/>
          <p:nvPr/>
        </p:nvSpPr>
        <p:spPr>
          <a:xfrm>
            <a:off x="6851899" y="4482780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o</a:t>
            </a:r>
            <a:endParaRPr lang="es-ES" sz="8800" dirty="0"/>
          </a:p>
        </p:txBody>
      </p:sp>
      <p:sp>
        <p:nvSpPr>
          <p:cNvPr id="8" name="7 CuadroTexto"/>
          <p:cNvSpPr txBox="1"/>
          <p:nvPr/>
        </p:nvSpPr>
        <p:spPr>
          <a:xfrm>
            <a:off x="4238612" y="4500570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m</a:t>
            </a:r>
            <a:endParaRPr lang="es-ES" sz="8800" dirty="0"/>
          </a:p>
        </p:txBody>
      </p:sp>
      <p:pic>
        <p:nvPicPr>
          <p:cNvPr id="12290" name="Picture 2" descr="C:\Users\Carmen\Desktop\motorcycle-309786_640 (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55601" y="857232"/>
            <a:ext cx="4880797" cy="3974364"/>
          </a:xfrm>
          <a:prstGeom prst="rect">
            <a:avLst/>
          </a:prstGeom>
          <a:noFill/>
        </p:spPr>
      </p:pic>
      <p:pic>
        <p:nvPicPr>
          <p:cNvPr id="12291" name="Picture 3" descr="C:\Users\Carmen\Desktop\RECURSOS_WEB\BANCO de IMAGENES Bla-Bla\EMOCIONES_\tristeza juguete rot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24298" y="-3143296"/>
            <a:ext cx="4956175" cy="284638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0 -4.81481E-6 L -0.89779 -0.0092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9" y="-5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0 4.07407E-6 L -0.11224 -0.46343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" y="-23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-0.00052 -0.07061 C 0.05404 0.00833 0.1086 0.08726 0.10573 0.14606 C 0.10287 0.20485 0.01615 0.27823 -0.0177 0.28194 C -0.05156 0.28587 -0.11041 0.1868 -0.09739 0.16828 C -0.08437 0.14976 0.02526 0.12985 0.06042 0.17106 C 0.09558 0.21226 0.12474 0.353 0.11355 0.4155 C 0.10235 0.478 0.02422 0.54907 -0.00677 0.54583 C -0.03776 0.54258 -0.08776 0.41596 -0.07239 0.39606 C -0.05703 0.37615 0.06068 0.39004 0.08542 0.42661 C 0.11016 0.46319 0.09584 0.57545 0.07605 0.61527 C 0.05625 0.65532 -0.01484 0.65763 -0.03333 0.6655 " pathEditMode="relative" ptsTypes="aaaaaaaaaaA">
                                      <p:cBhvr>
                                        <p:cTn id="15" dur="2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AE38F54-B549-4B11-97C1-8FA0D3FAEB62}"/>
              </a:ext>
            </a:extLst>
          </p:cNvPr>
          <p:cNvSpPr txBox="1">
            <a:spLocks/>
          </p:cNvSpPr>
          <p:nvPr/>
        </p:nvSpPr>
        <p:spPr>
          <a:xfrm>
            <a:off x="1137424" y="1248936"/>
            <a:ext cx="9367023" cy="4594301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En esta actividad vamos a hacer magia transformando un objeto en otro simplemente cambiando una letra. Para ello:</a:t>
            </a:r>
            <a:endParaRPr kumimoji="0" lang="es-ES" sz="3400" b="0" i="0" u="none" strike="noStrike" kern="1200" cap="none" spc="0" normalizeH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3400" baseline="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  <a:p>
            <a:pPr marL="714375" marR="0" lvl="0" indent="-71437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lang="es-ES" sz="3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Mira atentamente la ilustración que te mostramos.</a:t>
            </a:r>
            <a:r>
              <a:rPr kumimoji="0" lang="es-ES" sz="34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s-ES" sz="34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s-ES" sz="3400" b="0" i="0" u="none" strike="noStrike" kern="1200" cap="none" spc="0" normalizeH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714375" marR="0" lvl="0" indent="-71437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lang="es-ES" sz="3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¿Podrías obtener otro objeto simplemente cambiando cualquiera de sus letras por una r?</a:t>
            </a:r>
          </a:p>
          <a:p>
            <a:pPr marL="1338263" lvl="0" indent="-714375">
              <a:lnSpc>
                <a:spcPct val="90000"/>
              </a:lnSpc>
              <a:spcBef>
                <a:spcPct val="0"/>
              </a:spcBef>
              <a:defRPr/>
            </a:pPr>
            <a:endParaRPr lang="es-ES" sz="3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14375" marR="0" lvl="0" indent="-71437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s-ES" sz="34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Pulsa sobre la letra que quieras cambiar por una r. ¡Lo has conseguido!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34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  <a:p>
            <a:pPr marL="623888" marR="0" lvl="0" indent="-623888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3400" baseline="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  <a:p>
            <a:pPr marL="623888" marR="0" lvl="0" indent="-623888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ES" sz="3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TRA L"/>
          <p:cNvSpPr txBox="1"/>
          <p:nvPr/>
        </p:nvSpPr>
        <p:spPr>
          <a:xfrm>
            <a:off x="3467818" y="4411342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l</a:t>
            </a:r>
            <a:endParaRPr lang="es-ES" sz="8800" dirty="0"/>
          </a:p>
        </p:txBody>
      </p:sp>
      <p:sp>
        <p:nvSpPr>
          <p:cNvPr id="4" name="3 CuadroTexto"/>
          <p:cNvSpPr txBox="1"/>
          <p:nvPr/>
        </p:nvSpPr>
        <p:spPr>
          <a:xfrm>
            <a:off x="4758905" y="4482780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a</a:t>
            </a:r>
            <a:endParaRPr lang="es-ES" sz="8800" dirty="0"/>
          </a:p>
        </p:txBody>
      </p:sp>
      <p:sp>
        <p:nvSpPr>
          <p:cNvPr id="6" name="5 CuadroTexto"/>
          <p:cNvSpPr txBox="1"/>
          <p:nvPr/>
        </p:nvSpPr>
        <p:spPr>
          <a:xfrm>
            <a:off x="6096000" y="4429132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t</a:t>
            </a:r>
            <a:endParaRPr lang="es-ES" sz="8800" dirty="0"/>
          </a:p>
        </p:txBody>
      </p:sp>
      <p:sp>
        <p:nvSpPr>
          <p:cNvPr id="7" name="6 CuadroTexto"/>
          <p:cNvSpPr txBox="1"/>
          <p:nvPr/>
        </p:nvSpPr>
        <p:spPr>
          <a:xfrm>
            <a:off x="7441720" y="4439729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a</a:t>
            </a:r>
            <a:endParaRPr lang="es-ES" sz="8800" dirty="0"/>
          </a:p>
        </p:txBody>
      </p:sp>
      <p:pic>
        <p:nvPicPr>
          <p:cNvPr id="1027" name="dibujo lata" descr="C:\Users\Carmen\Desktop\LAT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78784" y="1142984"/>
            <a:ext cx="5434431" cy="3206314"/>
          </a:xfrm>
          <a:prstGeom prst="rect">
            <a:avLst/>
          </a:prstGeom>
          <a:noFill/>
        </p:spPr>
      </p:pic>
      <p:pic>
        <p:nvPicPr>
          <p:cNvPr id="1028" name="r verde" descr="C:\Users\Carmen\Desktop\err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24298" y="7858156"/>
            <a:ext cx="928695" cy="1385672"/>
          </a:xfrm>
          <a:prstGeom prst="rect">
            <a:avLst/>
          </a:prstGeom>
          <a:noFill/>
        </p:spPr>
      </p:pic>
      <p:pic>
        <p:nvPicPr>
          <p:cNvPr id="1029" name="rata" descr="C:\Users\Carmen\Desktop\rata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12359661" y="2118331"/>
            <a:ext cx="3427122" cy="376244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04 -0.1059 L -0.05128 -0.51492 " pathEditMode="relative" ptsTypes="AA">
                                      <p:cBhvr>
                                        <p:cTn id="15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7288 0.04809 C -0.09709 0.03977 -0.11752 0.03075 -0.14225 0.02659 C -0.15839 0.01595 -0.17543 0.01318 -0.19209 0.00855 C -0.21825 -0.00763 -0.24363 -0.02544 -0.27083 -0.03098 C -0.28592 -0.04093 -0.29972 -0.05087 -0.31442 -0.06312 C -0.3264 -0.07307 -0.33928 -0.0763 -0.35125 -0.08509 C -0.37624 -0.10243 -0.36284 -0.09619 -0.38027 -0.10289 C -0.41854 -0.13526 -0.45771 -0.14914 -0.49779 -0.16416 C -0.5302 -0.18914 -0.54217 -0.15376 -0.56677 -0.13526 C -0.57835 -0.11769 -0.59058 -0.10544 -0.60216 -0.08856 C -0.61492 -0.08994 -0.65865 -0.22752 -0.67166 -0.24301 " pathEditMode="relative" rAng="0" ptsTypes="fffffffffff">
                                      <p:cBhvr>
                                        <p:cTn id="17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" y="-1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tra v"/>
          <p:cNvSpPr txBox="1"/>
          <p:nvPr/>
        </p:nvSpPr>
        <p:spPr>
          <a:xfrm>
            <a:off x="3708627" y="4482780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o</a:t>
            </a:r>
            <a:endParaRPr lang="es-ES" sz="8800" dirty="0"/>
          </a:p>
        </p:txBody>
      </p:sp>
      <p:sp>
        <p:nvSpPr>
          <p:cNvPr id="4" name="3 CuadroTexto"/>
          <p:cNvSpPr txBox="1"/>
          <p:nvPr/>
        </p:nvSpPr>
        <p:spPr>
          <a:xfrm>
            <a:off x="4667240" y="4482780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v</a:t>
            </a:r>
            <a:endParaRPr lang="es-ES" sz="8800" dirty="0"/>
          </a:p>
        </p:txBody>
      </p:sp>
      <p:sp>
        <p:nvSpPr>
          <p:cNvPr id="6" name="5 CuadroTexto"/>
          <p:cNvSpPr txBox="1"/>
          <p:nvPr/>
        </p:nvSpPr>
        <p:spPr>
          <a:xfrm>
            <a:off x="5738810" y="4482780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e</a:t>
            </a:r>
            <a:endParaRPr lang="es-ES" sz="8800" dirty="0"/>
          </a:p>
        </p:txBody>
      </p:sp>
      <p:sp>
        <p:nvSpPr>
          <p:cNvPr id="7" name="6 CuadroTexto"/>
          <p:cNvSpPr txBox="1"/>
          <p:nvPr/>
        </p:nvSpPr>
        <p:spPr>
          <a:xfrm>
            <a:off x="7596198" y="4500570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a</a:t>
            </a:r>
            <a:endParaRPr lang="es-ES" sz="8800" dirty="0"/>
          </a:p>
        </p:txBody>
      </p:sp>
      <p:pic>
        <p:nvPicPr>
          <p:cNvPr id="1028" name="r verde" descr="C:\Users\Carmen\Desktop\err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24298" y="7858156"/>
            <a:ext cx="928695" cy="1385672"/>
          </a:xfrm>
          <a:prstGeom prst="rect">
            <a:avLst/>
          </a:prstGeom>
          <a:noFill/>
        </p:spPr>
      </p:pic>
      <p:sp>
        <p:nvSpPr>
          <p:cNvPr id="10" name="9 CuadroTexto"/>
          <p:cNvSpPr txBox="1"/>
          <p:nvPr/>
        </p:nvSpPr>
        <p:spPr>
          <a:xfrm>
            <a:off x="6810380" y="4500570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j</a:t>
            </a:r>
            <a:endParaRPr lang="es-ES" sz="8800" dirty="0"/>
          </a:p>
        </p:txBody>
      </p:sp>
      <p:pic>
        <p:nvPicPr>
          <p:cNvPr id="2051" name="dibjo oveja" descr="C:\Users\Carmen\Desktop\RECURSOS_WEB\BANCO de IMAGENES Bla-Bla\animales\oveja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38414" y="-500090"/>
            <a:ext cx="6179910" cy="5795963"/>
          </a:xfrm>
          <a:prstGeom prst="rect">
            <a:avLst/>
          </a:prstGeom>
          <a:noFill/>
        </p:spPr>
      </p:pic>
      <p:pic>
        <p:nvPicPr>
          <p:cNvPr id="2052" name="Picture 4" descr="C:\Users\Carmen\Desktop\alphabet-word-images-1300502_640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03025" y="-3714800"/>
            <a:ext cx="1785950" cy="3157481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8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7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1.04167E-6 7.40741E-7 C -0.08633 -0.05347 -0.17253 -0.10695 -0.14714 -0.14282 C -0.12188 -0.17917 0.14974 -0.17847 0.1526 -0.21597 C 0.15547 -0.25347 -0.11276 -0.32454 -0.13008 -0.36736 C -0.14753 -0.41042 -0.04987 -0.44213 0.04805 -0.47384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" y="-23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2.5E-6 -3.7037E-6 C 0.13776 0.1294 0.27552 0.2588 0.32812 0.40278 C 0.38073 0.54676 0.35442 0.77315 0.31562 0.86389 C 0.27682 0.95463 0.15442 0.95648 0.09531 0.94722 C 0.0362 0.93796 -0.02162 0.85139 -0.03906 0.80833 C -0.05651 0.76528 -0.03295 0.72708 -0.00938 0.68889 " pathEditMode="relative" ptsTypes="aaaaaA">
                                      <p:cBhvr>
                                        <p:cTn id="16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tra v"/>
          <p:cNvSpPr txBox="1"/>
          <p:nvPr/>
        </p:nvSpPr>
        <p:spPr>
          <a:xfrm>
            <a:off x="4494445" y="4411342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l</a:t>
            </a:r>
            <a:endParaRPr lang="es-ES" sz="8800" dirty="0"/>
          </a:p>
        </p:txBody>
      </p:sp>
      <p:sp>
        <p:nvSpPr>
          <p:cNvPr id="4" name="3 CuadroTexto"/>
          <p:cNvSpPr txBox="1"/>
          <p:nvPr/>
        </p:nvSpPr>
        <p:spPr>
          <a:xfrm>
            <a:off x="5423139" y="4429132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o</a:t>
            </a:r>
            <a:endParaRPr lang="es-ES" sz="8800" dirty="0"/>
          </a:p>
        </p:txBody>
      </p:sp>
      <p:sp>
        <p:nvSpPr>
          <p:cNvPr id="6" name="5 CuadroTexto"/>
          <p:cNvSpPr txBox="1"/>
          <p:nvPr/>
        </p:nvSpPr>
        <p:spPr>
          <a:xfrm>
            <a:off x="6566147" y="4429132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b</a:t>
            </a:r>
            <a:endParaRPr lang="es-ES" sz="88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7566279" y="4411342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o</a:t>
            </a:r>
            <a:endParaRPr lang="es-ES" sz="8800" dirty="0"/>
          </a:p>
        </p:txBody>
      </p:sp>
      <p:pic>
        <p:nvPicPr>
          <p:cNvPr id="3076" name="Picture 4" descr="C:\Users\Carmen\Desktop\RECURSOS_WEB\BANCO de IMAGENES Bla-Bla\animales\LOB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46900" y="382437"/>
            <a:ext cx="3335050" cy="4173683"/>
          </a:xfrm>
          <a:prstGeom prst="rect">
            <a:avLst/>
          </a:prstGeom>
          <a:noFill/>
        </p:spPr>
      </p:pic>
      <p:pic>
        <p:nvPicPr>
          <p:cNvPr id="3077" name="Picture 5" descr="C:\Users\Carmen\Desktop\RECURSOS_WEB\BANCO de IMAGENES Bla-Bla\animales\LOR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882610" y="1214422"/>
            <a:ext cx="2814637" cy="3560763"/>
          </a:xfrm>
          <a:prstGeom prst="rect">
            <a:avLst/>
          </a:prstGeom>
          <a:noFill/>
        </p:spPr>
      </p:pic>
      <p:pic>
        <p:nvPicPr>
          <p:cNvPr id="1028" name="r verde" descr="C:\Users\Carmen\Desktop\err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24298" y="7858156"/>
            <a:ext cx="928695" cy="138567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7.40741E-7 L 0.20273 -0.5053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" y="-25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0.03542 C -0.01862 -0.23866 -0.03711 -0.44236 -0.07631 -0.46389 C -0.1155 -0.48542 -0.20092 -0.26621 -0.23529 -0.16482 C -0.26967 -0.06343 -0.25886 0.17893 -0.2823 0.14444 C -0.30586 0.11018 -0.33477 -0.36042 -0.37644 -0.37084 C -0.41797 -0.38125 -0.49232 0.08634 -0.53217 0.08125 C -0.57188 0.07639 -0.59375 -0.3713 -0.61485 -0.4007 C -0.63594 -0.4301 -0.65105 -0.15579 -0.6586 -0.09491 C -0.66615 -0.03403 -0.66329 -0.03473 -0.66029 -0.03542 " pathEditMode="relative" rAng="0" ptsTypes="aaaaaaaaA">
                                      <p:cBhvr>
                                        <p:cTn id="16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" y="-1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tra v"/>
          <p:cNvSpPr txBox="1"/>
          <p:nvPr/>
        </p:nvSpPr>
        <p:spPr>
          <a:xfrm>
            <a:off x="4310050" y="4482780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c</a:t>
            </a:r>
            <a:endParaRPr lang="es-ES" sz="8800" dirty="0"/>
          </a:p>
        </p:txBody>
      </p:sp>
      <p:sp>
        <p:nvSpPr>
          <p:cNvPr id="4" name="3 CuadroTexto"/>
          <p:cNvSpPr txBox="1"/>
          <p:nvPr/>
        </p:nvSpPr>
        <p:spPr>
          <a:xfrm>
            <a:off x="5423139" y="4482780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a</a:t>
            </a:r>
            <a:endParaRPr lang="es-ES" sz="8800" dirty="0"/>
          </a:p>
        </p:txBody>
      </p:sp>
      <p:sp>
        <p:nvSpPr>
          <p:cNvPr id="6" name="5 CuadroTexto"/>
          <p:cNvSpPr txBox="1"/>
          <p:nvPr/>
        </p:nvSpPr>
        <p:spPr>
          <a:xfrm>
            <a:off x="6453190" y="4482780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m</a:t>
            </a:r>
            <a:endParaRPr lang="es-ES" sz="8800" dirty="0"/>
          </a:p>
        </p:txBody>
      </p:sp>
      <p:pic>
        <p:nvPicPr>
          <p:cNvPr id="1028" name="r verde" descr="C:\Users\Carmen\Desktop\err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24298" y="7858156"/>
            <a:ext cx="928695" cy="1385672"/>
          </a:xfrm>
          <a:prstGeom prst="rect">
            <a:avLst/>
          </a:prstGeom>
          <a:noFill/>
        </p:spPr>
      </p:pic>
      <p:sp>
        <p:nvSpPr>
          <p:cNvPr id="10" name="9 CuadroTexto"/>
          <p:cNvSpPr txBox="1"/>
          <p:nvPr/>
        </p:nvSpPr>
        <p:spPr>
          <a:xfrm>
            <a:off x="7596198" y="4482780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a</a:t>
            </a:r>
            <a:endParaRPr lang="es-ES" sz="8800" dirty="0"/>
          </a:p>
        </p:txBody>
      </p:sp>
      <p:pic>
        <p:nvPicPr>
          <p:cNvPr id="4098" name="Picture 2" descr="C:\Users\Carmen\Desktop\bed-1809475_640 (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32999" y="1071546"/>
            <a:ext cx="4726002" cy="3402721"/>
          </a:xfrm>
          <a:prstGeom prst="rect">
            <a:avLst/>
          </a:prstGeom>
          <a:noFill/>
        </p:spPr>
      </p:pic>
      <p:pic>
        <p:nvPicPr>
          <p:cNvPr id="4099" name="Picture 3" descr="C:\Users\Carmen\Desktop\mosca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10116" y="-3714800"/>
            <a:ext cx="3098673" cy="283528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2.5E-6 -6.66667E-6 C -0.08268 -0.16158 -0.16536 -0.32315 -0.24531 -0.31112 C -0.32526 -0.29908 -0.40312 0.0574 -0.47968 0.07222 C -0.55625 0.08703 -0.65911 -0.16158 -0.70469 -0.22223 C -0.75026 -0.28288 -0.75169 -0.28728 -0.75312 -0.29167 " pathEditMode="relative" ptsTypes="aaaaA">
                                      <p:cBhvr>
                                        <p:cTn id="10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4.16667E-6 -4.44444E-6 L 0.20091 -0.49351 " pathEditMode="relative" ptsTypes="AA">
                                      <p:cBhvr>
                                        <p:cTn id="1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2.08333E-6 7.40741E-6 C 0.0961 0.06829 0.19219 0.13658 0.25157 0.21945 C 0.31094 0.30232 0.3612 0.45186 0.35625 0.49723 C 0.3513 0.5426 0.24401 0.45764 0.22188 0.49167 C 0.19974 0.52547 0.24844 0.6838 0.22344 0.70001 C 0.19844 0.71621 0.1086 0.59792 0.07188 0.58889 C 0.03516 0.57964 0.01914 0.61204 0.00313 0.64445 " pathEditMode="relative" ptsTypes="aaaaaaA">
                                      <p:cBhvr>
                                        <p:cTn id="14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tra v"/>
          <p:cNvSpPr txBox="1"/>
          <p:nvPr/>
        </p:nvSpPr>
        <p:spPr>
          <a:xfrm>
            <a:off x="4310050" y="4482780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c</a:t>
            </a:r>
            <a:endParaRPr lang="es-ES" sz="8800" dirty="0"/>
          </a:p>
        </p:txBody>
      </p:sp>
      <p:sp>
        <p:nvSpPr>
          <p:cNvPr id="4" name="3 CuadroTexto"/>
          <p:cNvSpPr txBox="1"/>
          <p:nvPr/>
        </p:nvSpPr>
        <p:spPr>
          <a:xfrm>
            <a:off x="5423139" y="4500570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o</a:t>
            </a:r>
            <a:endParaRPr lang="es-ES" sz="8800" dirty="0"/>
          </a:p>
        </p:txBody>
      </p:sp>
      <p:sp>
        <p:nvSpPr>
          <p:cNvPr id="6" name="5 CuadroTexto"/>
          <p:cNvSpPr txBox="1"/>
          <p:nvPr/>
        </p:nvSpPr>
        <p:spPr>
          <a:xfrm>
            <a:off x="6453190" y="4482780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p</a:t>
            </a:r>
            <a:endParaRPr lang="es-ES" sz="8800" dirty="0"/>
          </a:p>
        </p:txBody>
      </p:sp>
      <p:pic>
        <p:nvPicPr>
          <p:cNvPr id="1028" name="r verde" descr="C:\Users\Carmen\Desktop\err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60" y="7858156"/>
            <a:ext cx="928695" cy="1385672"/>
          </a:xfrm>
          <a:prstGeom prst="rect">
            <a:avLst/>
          </a:prstGeom>
          <a:noFill/>
        </p:spPr>
      </p:pic>
      <p:sp>
        <p:nvSpPr>
          <p:cNvPr id="10" name="9 CuadroTexto"/>
          <p:cNvSpPr txBox="1"/>
          <p:nvPr/>
        </p:nvSpPr>
        <p:spPr>
          <a:xfrm>
            <a:off x="7596198" y="4482780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a</a:t>
            </a:r>
            <a:endParaRPr lang="es-ES" sz="8800" dirty="0"/>
          </a:p>
        </p:txBody>
      </p:sp>
      <p:pic>
        <p:nvPicPr>
          <p:cNvPr id="6146" name="Picture 2" descr="C:\Users\Carmen\Desktop\trophy-153395_64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55313" y="642918"/>
            <a:ext cx="3281374" cy="4125893"/>
          </a:xfrm>
          <a:prstGeom prst="rect">
            <a:avLst/>
          </a:prstGeom>
          <a:noFill/>
        </p:spPr>
      </p:pic>
      <p:pic>
        <p:nvPicPr>
          <p:cNvPr id="6147" name="Picture 3" descr="C:\Users\Carmen\Desktop\clothes-1294933_640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930843">
            <a:off x="4788695" y="-3217471"/>
            <a:ext cx="2614611" cy="243077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9" presetClass="exit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95833E-6 -2.96296E-6 C -0.13516 -0.14028 -0.27032 -0.28055 -0.32344 -0.38889 C -0.37657 -0.49722 -0.35352 -0.64815 -0.31875 -0.65 C -0.28386 -0.65185 -0.16693 -0.41574 -0.11407 -0.4 C -0.0612 -0.38426 -0.02579 -0.5412 -0.00157 -0.55555 C 0.02265 -0.56991 0.02695 -0.52801 0.03125 -0.48611 " pathEditMode="relative" ptsTypes="aaaaaA">
                                      <p:cBhvr>
                                        <p:cTn id="2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0 -1.85185E-6 L 0 0.61343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tra v"/>
          <p:cNvSpPr txBox="1"/>
          <p:nvPr/>
        </p:nvSpPr>
        <p:spPr>
          <a:xfrm>
            <a:off x="4565883" y="4768532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c</a:t>
            </a:r>
            <a:endParaRPr lang="es-ES" sz="8800" dirty="0"/>
          </a:p>
        </p:txBody>
      </p:sp>
      <p:sp>
        <p:nvSpPr>
          <p:cNvPr id="4" name="3 CuadroTexto"/>
          <p:cNvSpPr txBox="1"/>
          <p:nvPr/>
        </p:nvSpPr>
        <p:spPr>
          <a:xfrm>
            <a:off x="5423139" y="4768532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a</a:t>
            </a:r>
            <a:endParaRPr lang="es-ES" sz="8800" dirty="0"/>
          </a:p>
        </p:txBody>
      </p:sp>
      <p:sp>
        <p:nvSpPr>
          <p:cNvPr id="6" name="5 CuadroTexto"/>
          <p:cNvSpPr txBox="1"/>
          <p:nvPr/>
        </p:nvSpPr>
        <p:spPr>
          <a:xfrm>
            <a:off x="6381752" y="4714884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p</a:t>
            </a:r>
            <a:endParaRPr lang="es-ES" sz="8800" dirty="0"/>
          </a:p>
        </p:txBody>
      </p:sp>
      <p:pic>
        <p:nvPicPr>
          <p:cNvPr id="1028" name="r verde" descr="C:\Users\Carmen\Desktop\err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60" y="7643842"/>
            <a:ext cx="928695" cy="1385672"/>
          </a:xfrm>
          <a:prstGeom prst="rect">
            <a:avLst/>
          </a:prstGeom>
          <a:noFill/>
        </p:spPr>
      </p:pic>
      <p:sp>
        <p:nvSpPr>
          <p:cNvPr id="10" name="9 CuadroTexto"/>
          <p:cNvSpPr txBox="1"/>
          <p:nvPr/>
        </p:nvSpPr>
        <p:spPr>
          <a:xfrm>
            <a:off x="7239008" y="4786322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a</a:t>
            </a:r>
            <a:endParaRPr lang="es-ES" sz="8800" dirty="0"/>
          </a:p>
        </p:txBody>
      </p:sp>
      <p:pic>
        <p:nvPicPr>
          <p:cNvPr id="7170" name="Picture 2" descr="C:\Users\Carmen\Desktop\cape-cloak-161942_64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84349" y="500042"/>
            <a:ext cx="2223302" cy="4446605"/>
          </a:xfrm>
          <a:prstGeom prst="rect">
            <a:avLst/>
          </a:prstGeom>
          <a:noFill/>
        </p:spPr>
      </p:pic>
      <p:pic>
        <p:nvPicPr>
          <p:cNvPr id="7171" name="Picture 3" descr="C:\Users\Carmen\Desktop\mosca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10050" y="-3143296"/>
            <a:ext cx="3010225" cy="27543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0 5.18519E-6 C 0.08281 -0.17337 0.16563 -0.34675 0.24219 -0.25833 C 0.31875 -0.1699 0.38542 0.37778 0.45938 0.53056 C 0.53333 0.68334 0.60964 0.67084 0.68594 0.65834 " pathEditMode="relative" ptsTypes="aaaA">
                                      <p:cBhvr>
                                        <p:cTn id="12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-3.54167E-6 1.48148E-6 C 0.23659 -0.10209 0.47318 -0.20417 0.4625 -0.25 C 0.45183 -0.29584 -0.01927 -0.24908 -0.06406 -0.275 C -0.10885 -0.30093 0.15 -0.38519 0.19375 -0.40556 " pathEditMode="relative" ptsTypes="aaaA">
                                      <p:cBhvr>
                                        <p:cTn id="14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Motion origin="layout" path="M -3.125E-6 -0.00857 L 0.02305 0.654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" y="3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tra v"/>
          <p:cNvSpPr txBox="1"/>
          <p:nvPr/>
        </p:nvSpPr>
        <p:spPr>
          <a:xfrm>
            <a:off x="4095736" y="4482780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m</a:t>
            </a:r>
            <a:endParaRPr lang="es-ES" sz="8800" dirty="0"/>
          </a:p>
        </p:txBody>
      </p:sp>
      <p:sp>
        <p:nvSpPr>
          <p:cNvPr id="4" name="3 CuadroTexto"/>
          <p:cNvSpPr txBox="1"/>
          <p:nvPr/>
        </p:nvSpPr>
        <p:spPr>
          <a:xfrm>
            <a:off x="5280263" y="4500570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o</a:t>
            </a:r>
            <a:endParaRPr lang="es-ES" sz="8800" dirty="0"/>
          </a:p>
        </p:txBody>
      </p:sp>
      <p:sp>
        <p:nvSpPr>
          <p:cNvPr id="6" name="5 CuadroTexto"/>
          <p:cNvSpPr txBox="1"/>
          <p:nvPr/>
        </p:nvSpPr>
        <p:spPr>
          <a:xfrm>
            <a:off x="6381752" y="4482780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s</a:t>
            </a:r>
            <a:endParaRPr lang="es-ES" sz="8800" dirty="0"/>
          </a:p>
        </p:txBody>
      </p:sp>
      <p:pic>
        <p:nvPicPr>
          <p:cNvPr id="1028" name="r verde" descr="C:\Users\Carmen\Desktop\err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24298" y="7858156"/>
            <a:ext cx="928695" cy="1385672"/>
          </a:xfrm>
          <a:prstGeom prst="rect">
            <a:avLst/>
          </a:prstGeom>
          <a:noFill/>
        </p:spPr>
      </p:pic>
      <p:sp>
        <p:nvSpPr>
          <p:cNvPr id="10" name="9 CuadroTexto"/>
          <p:cNvSpPr txBox="1"/>
          <p:nvPr/>
        </p:nvSpPr>
        <p:spPr>
          <a:xfrm>
            <a:off x="7596198" y="4482780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c</a:t>
            </a:r>
            <a:endParaRPr lang="es-ES" sz="8800" dirty="0"/>
          </a:p>
        </p:txBody>
      </p:sp>
      <p:pic>
        <p:nvPicPr>
          <p:cNvPr id="8194" name="Picture 2" descr="C:\Users\Carmen\Desktop\mosca (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67108" y="2000240"/>
            <a:ext cx="5594373" cy="1762227"/>
          </a:xfrm>
          <a:prstGeom prst="rect">
            <a:avLst/>
          </a:prstGeom>
          <a:noFill/>
        </p:spPr>
      </p:pic>
      <p:sp>
        <p:nvSpPr>
          <p:cNvPr id="11" name="10 CuadroTexto"/>
          <p:cNvSpPr txBox="1"/>
          <p:nvPr/>
        </p:nvSpPr>
        <p:spPr>
          <a:xfrm>
            <a:off x="8566411" y="4482780"/>
            <a:ext cx="6728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/>
              <a:t>a</a:t>
            </a:r>
            <a:endParaRPr lang="es-ES" sz="8800" dirty="0"/>
          </a:p>
        </p:txBody>
      </p:sp>
      <p:pic>
        <p:nvPicPr>
          <p:cNvPr id="8195" name="Picture 3" descr="C:\Users\Carmen\Desktop\hardware-30582_640 (1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67306" y="-3643362"/>
            <a:ext cx="2857500" cy="31242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C -0.06341 -0.06482 -0.12682 -0.12963 -0.21562 -0.12778 C -0.30443 -0.12593 -0.46432 -0.02223 -0.53281 0.01111 C -0.6013 0.04444 -0.61393 0.05833 -0.62656 0.07222 " pathEditMode="relative" ptsTypes="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2.22222E-6 C -0.05834 -0.29422 -0.11667 -0.58843 -0.21563 -0.42778 C -0.31459 -0.26713 -0.53282 0.71713 -0.59375 0.96389 C -0.65469 1.21064 -0.61797 1.13171 -0.58125 1.05277 " pathEditMode="relative" ptsTypes="aaaA">
                                      <p:cBhvr>
                                        <p:cTn id="8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3.95833E-6 -4.07407E-6 C 0.27447 -0.42106 0.54895 -0.84213 0.55781 -1.04444 C 0.56666 -1.24699 0.14713 -1.30277 0.05312 -1.21389 C -0.04089 -1.125 0.00312 -0.62754 -0.00625 -0.51111 " pathEditMode="relative" ptsTypes="aaaA">
                                      <p:cBhvr>
                                        <p:cTn id="10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1.875E-6 -4.44444E-6 C 0.08437 0.21783 0.16875 0.43565 0.15 0.55834 C 0.13125 0.68102 -0.08151 0.75047 -0.1125 0.73611 C -0.14349 0.72176 -0.05339 0.4875 -0.03594 0.47222 C -0.01849 0.45695 -0.00209 0.61343 -0.00781 0.64445 C -0.01354 0.67547 -0.04193 0.6669 -0.07031 0.65834 " pathEditMode="relative" ptsTypes="aaaaaA">
                                      <p:cBhvr>
                                        <p:cTn id="12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TemaBlaBla_1">
  <a:themeElements>
    <a:clrScheme name="BlaBl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A33A6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la Bla">
      <a:majorFont>
        <a:latin typeface="Dimbo"/>
        <a:ea typeface=""/>
        <a:cs typeface=""/>
      </a:majorFont>
      <a:minorFont>
        <a:latin typeface="Dimb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emaBlaBla_1" id="{46F1CE00-7A6E-49DD-980A-28B34D163B89}" vid="{F9BAB157-8815-49C4-B568-0046ED44590F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1999</TotalTime>
  <Words>89</Words>
  <Application>Microsoft Office PowerPoint</Application>
  <PresentationFormat>Personalizado</PresentationFormat>
  <Paragraphs>64</Paragraphs>
  <Slides>14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Arial</vt:lpstr>
      <vt:lpstr>Dimbo</vt:lpstr>
      <vt:lpstr>Wingdings</vt:lpstr>
      <vt:lpstr>Calibri</vt:lpstr>
      <vt:lpstr>TemaBlaBla_1</vt:lpstr>
      <vt:lpstr>Hacemos magia con la r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Entrenamiento Auditivo Fase I   PRESENCIA-AUSENCIA de sonido</dc:title>
  <dc:creator>Eva estrada</dc:creator>
  <cp:lastModifiedBy>Carmen</cp:lastModifiedBy>
  <cp:revision>116</cp:revision>
  <dcterms:created xsi:type="dcterms:W3CDTF">2020-09-26T14:48:16Z</dcterms:created>
  <dcterms:modified xsi:type="dcterms:W3CDTF">2021-09-29T12:13:52Z</dcterms:modified>
</cp:coreProperties>
</file>